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DB8F-B0E1-4F3A-9B56-C2129E8785D4}" type="datetimeFigureOut">
              <a:rPr lang="sk-SK" smtClean="0"/>
              <a:t>13. 3. 2014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E8E8-A517-4571-90A3-5597F6F2FE5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dirty="0" smtClean="0">
                <a:latin typeface="Bernard MT Condensed" pitchFamily="18" charset="0"/>
                <a:cs typeface="Aparajita" pitchFamily="34" charset="0"/>
              </a:rPr>
              <a:t>Komunitná záhrada</a:t>
            </a:r>
            <a:endParaRPr lang="sk-SK" sz="7200" dirty="0">
              <a:latin typeface="Bernard MT Condensed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Placeholder 4" descr="s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09" r="5709"/>
          <a:stretch>
            <a:fillRect/>
          </a:stretch>
        </p:blipFill>
        <p:spPr>
          <a:xfrm>
            <a:off x="1187623" y="260648"/>
            <a:ext cx="6816757" cy="51125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Bernard MT Condensed" pitchFamily="18" charset="0"/>
              </a:rPr>
              <a:t>Potešenie z ovocného sadu </a:t>
            </a:r>
            <a:endParaRPr lang="sk-SK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nard MT Condensed" pitchFamily="18" charset="0"/>
              </a:rPr>
              <a:t>Kurzy a workshopy</a:t>
            </a:r>
            <a:endParaRPr lang="sk-SK" dirty="0">
              <a:latin typeface="Bernard MT Condensed" pitchFamily="18" charset="0"/>
            </a:endParaRPr>
          </a:p>
        </p:txBody>
      </p:sp>
      <p:pic>
        <p:nvPicPr>
          <p:cNvPr id="5" name="Content Placeholder 4" descr="4157HerbsKidsTo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9596" y="1600200"/>
            <a:ext cx="3313807" cy="4525963"/>
          </a:xfrm>
        </p:spPr>
      </p:pic>
      <p:pic>
        <p:nvPicPr>
          <p:cNvPr id="6" name="Content Placeholder 5" descr="IE2D.bylinky_do_kuchy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4530255" cy="3218043"/>
          </a:xfrm>
        </p:spPr>
      </p:pic>
      <p:sp>
        <p:nvSpPr>
          <p:cNvPr id="7" name="TextBox 6"/>
          <p:cNvSpPr txBox="1"/>
          <p:nvPr/>
        </p:nvSpPr>
        <p:spPr>
          <a:xfrm>
            <a:off x="4427984" y="170080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Bernard MT Condensed" pitchFamily="18" charset="0"/>
              </a:rPr>
              <a:t>Bylinkové, technické, kreatívne, zábavné...</a:t>
            </a:r>
            <a:endParaRPr lang="sk-SK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Bernard MT Condensed" pitchFamily="18" charset="0"/>
              </a:rPr>
              <a:t>Priestor na výrobu paletového nábytku</a:t>
            </a:r>
            <a:endParaRPr lang="sk-SK" sz="3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Bernard MT Condensed" pitchFamily="18" charset="0"/>
              </a:rPr>
              <a:t>   Do bytu,domu, na záhradu, pre nás všetkých </a:t>
            </a:r>
            <a:r>
              <a:rPr lang="sk-SK" dirty="0" smtClean="0">
                <a:latin typeface="Bernard MT Condensed" pitchFamily="18" charset="0"/>
                <a:sym typeface="Wingdings" pitchFamily="2" charset="2"/>
              </a:rPr>
              <a:t></a:t>
            </a:r>
          </a:p>
          <a:p>
            <a:pPr>
              <a:buNone/>
            </a:pPr>
            <a:endParaRPr lang="sk-SK" dirty="0">
              <a:latin typeface="Bernard MT Condensed" pitchFamily="18" charset="0"/>
            </a:endParaRPr>
          </a:p>
        </p:txBody>
      </p:sp>
      <p:pic>
        <p:nvPicPr>
          <p:cNvPr id="4" name="Picture 3" descr="zahradni-pal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784887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677"/>
            <a:ext cx="9144000" cy="3504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Placeholder 4" descr="community-gard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476672"/>
            <a:ext cx="6524128" cy="48930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Bernard MT Condensed" pitchFamily="18" charset="0"/>
              </a:rPr>
              <a:t>Prípravné práce na záhonoch</a:t>
            </a:r>
            <a:endParaRPr lang="sk-SK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716-Garden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Bernard MT Condensed" pitchFamily="18" charset="0"/>
              </a:rPr>
              <a:t>Pestovanie zeleniny, bylín a medonosných kvetov</a:t>
            </a:r>
            <a:endParaRPr lang="sk-SK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kostal-8206-bi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0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h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Placeholder 4" descr="Archiable_Blossom_Community_Garden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" r="111"/>
          <a:stretch>
            <a:fillRect/>
          </a:stretch>
        </p:blipFill>
        <p:spPr>
          <a:xfrm>
            <a:off x="971600" y="0"/>
            <a:ext cx="7499383" cy="56245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86400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3200" dirty="0" smtClean="0">
                <a:latin typeface="Bernard MT Condensed" pitchFamily="18" charset="0"/>
              </a:rPr>
              <a:t>Miesto na stretávanie sa a oddych</a:t>
            </a:r>
            <a:endParaRPr lang="sk-SK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_Santa_Clara_gardens_wisteri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8052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Bernard MT Condensed" pitchFamily="18" charset="0"/>
              </a:rPr>
              <a:t>Pergoly s popínavými rastlinami – wistéria </a:t>
            </a:r>
            <a:endParaRPr lang="sk-SK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Placeholder 4" descr="Butchart-Gardens-Japanese-Garden-Fores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72" r="5372"/>
          <a:stretch>
            <a:fillRect/>
          </a:stretch>
        </p:blipFill>
        <p:spPr>
          <a:xfrm>
            <a:off x="179512" y="224644"/>
            <a:ext cx="8784976" cy="65887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Bernard MT Condensed" pitchFamily="18" charset="0"/>
              </a:rPr>
              <a:t>Vytvorenie malého lesa...</a:t>
            </a:r>
            <a:endParaRPr lang="sk-SK" sz="3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Placeholder 4" descr="90031a9925_61588454_o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620688"/>
            <a:ext cx="6347255" cy="4760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Bernard MT Condensed" pitchFamily="18" charset="0"/>
              </a:rPr>
              <a:t>...a letnej lúky </a:t>
            </a:r>
            <a:r>
              <a:rPr lang="sk-SK" sz="3200" dirty="0" smtClean="0">
                <a:latin typeface="Bernard MT Condensed" pitchFamily="18" charset="0"/>
                <a:sym typeface="Wingdings" pitchFamily="2" charset="2"/>
              </a:rPr>
              <a:t></a:t>
            </a:r>
            <a:endParaRPr lang="sk-SK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65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Kurzy a workshopy</vt:lpstr>
      <vt:lpstr>Priestor na výrobu paletového nábytku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mestečko  ZELENINOVO</dc:title>
  <dc:creator>romana</dc:creator>
  <cp:lastModifiedBy>romana</cp:lastModifiedBy>
  <cp:revision>19</cp:revision>
  <dcterms:created xsi:type="dcterms:W3CDTF">2014-03-13T11:05:52Z</dcterms:created>
  <dcterms:modified xsi:type="dcterms:W3CDTF">2014-03-13T14:14:11Z</dcterms:modified>
</cp:coreProperties>
</file>